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Montserrat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b1b209066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fb1b209066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fb1b209066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fb1b209066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fb1b209066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fb1b209066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fb1b209066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fb1b209066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b1b209066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b1b20906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fb1b209066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fb1b209066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b1b209066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fb1b209066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b1b209066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fb1b209066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b1b209066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fb1b209066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b1b209066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fb1b209066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fb1b209066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fb1b209066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fb1b209066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fb1b209066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vrpn/vrpn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MicroCART Project Structure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2"/>
          <p:cNvSpPr txBox="1"/>
          <p:nvPr>
            <p:ph type="title"/>
          </p:nvPr>
        </p:nvSpPr>
        <p:spPr>
          <a:xfrm>
            <a:off x="1297500" y="10280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Actuation</a:t>
            </a:r>
            <a:endParaRPr/>
          </a:p>
        </p:txBody>
      </p:sp>
      <p:pic>
        <p:nvPicPr>
          <p:cNvPr id="194" name="Google Shape;19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925" y="640075"/>
            <a:ext cx="8828149" cy="312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5175" y="3815050"/>
            <a:ext cx="8020050" cy="12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Major System Explained</a:t>
            </a:r>
            <a:endParaRPr/>
          </a:p>
        </p:txBody>
      </p:sp>
      <p:sp>
        <p:nvSpPr>
          <p:cNvPr id="201" name="Google Shape;201;p2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ESC System: input is the vector of PWM percents, scales them to an allowed duty cycles, and calculates the battery voltage given to each motor.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Motor System: input is the vector of effective voltages and a vector of current angular velocities for each motor, this system will compute the angular acceleration for each.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Rotor System: Computes total force and torque acting on the quadcopter. The force consists of thrust created by the rotors and gravity. The torque consists of </a:t>
            </a:r>
            <a:r>
              <a:rPr lang="en"/>
              <a:t>components</a:t>
            </a:r>
            <a:r>
              <a:rPr lang="en"/>
              <a:t> caused by drag, </a:t>
            </a:r>
            <a:r>
              <a:rPr lang="en"/>
              <a:t>changes in rotor angular momentum, and thrusts at a distance from the center of mass. The system then uses these to output the linear and angular accelerations in the quadcopter body frame.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"/>
          <p:cNvSpPr txBox="1"/>
          <p:nvPr>
            <p:ph type="title"/>
          </p:nvPr>
        </p:nvSpPr>
        <p:spPr>
          <a:xfrm>
            <a:off x="1297500" y="611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Sensors</a:t>
            </a:r>
            <a:endParaRPr/>
          </a:p>
        </p:txBody>
      </p:sp>
      <p:sp>
        <p:nvSpPr>
          <p:cNvPr id="207" name="Google Shape;207;p24"/>
          <p:cNvSpPr txBox="1"/>
          <p:nvPr>
            <p:ph idx="1" type="body"/>
          </p:nvPr>
        </p:nvSpPr>
        <p:spPr>
          <a:xfrm>
            <a:off x="1297500" y="551950"/>
            <a:ext cx="7038900" cy="42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two major sensors are the accelerometer and Gyroscope</a:t>
            </a:r>
            <a:endParaRPr/>
          </a:p>
        </p:txBody>
      </p:sp>
      <p:pic>
        <p:nvPicPr>
          <p:cNvPr id="208" name="Google Shape;20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75" y="933675"/>
            <a:ext cx="9009649" cy="4091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Major Takeaways</a:t>
            </a:r>
            <a:endParaRPr/>
          </a:p>
        </p:txBody>
      </p:sp>
      <p:sp>
        <p:nvSpPr>
          <p:cNvPr id="214" name="Google Shape;214;p2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Getting the CrazyFlie adapter to work would be a huge </a:t>
            </a:r>
            <a:r>
              <a:rPr lang="en"/>
              <a:t>benefit</a:t>
            </a:r>
            <a:r>
              <a:rPr lang="en"/>
              <a:t> as this </a:t>
            </a:r>
            <a:r>
              <a:rPr lang="en"/>
              <a:t>would</a:t>
            </a:r>
            <a:r>
              <a:rPr lang="en"/>
              <a:t> allow us to use the existing ground</a:t>
            </a:r>
            <a:r>
              <a:rPr lang="en"/>
              <a:t>station</a:t>
            </a:r>
            <a:r>
              <a:rPr lang="en"/>
              <a:t> with the crazyflie’s </a:t>
            </a:r>
            <a:r>
              <a:rPr lang="en"/>
              <a:t>which</a:t>
            </a:r>
            <a:r>
              <a:rPr lang="en"/>
              <a:t> means we can expand upon the groundstation immediately and it can benefit both the crazyflie’s and future quadcopters made for MicroCART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 old microCART quadcopter used both an accelerometer and a gyroscope </a:t>
            </a:r>
            <a:r>
              <a:rPr lang="en"/>
              <a:t>which</a:t>
            </a:r>
            <a:r>
              <a:rPr lang="en"/>
              <a:t> is what the crazyflie’s also have. Much of the control system can be used with the crazyflie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MicroCART has three areas of development</a:t>
            </a:r>
            <a:endParaRPr/>
          </a:p>
        </p:txBody>
      </p:sp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 quadcopter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 groundstation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 controls model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This presentation will primarily focus on the last two since we are using Crazyflie’s as the quadcopter.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Groundstation Components</a:t>
            </a:r>
            <a:endParaRPr/>
          </a:p>
        </p:txBody>
      </p:sp>
      <p:sp>
        <p:nvSpPr>
          <p:cNvPr id="146" name="Google Shape;146;p15"/>
          <p:cNvSpPr txBox="1"/>
          <p:nvPr>
            <p:ph idx="1" type="body"/>
          </p:nvPr>
        </p:nvSpPr>
        <p:spPr>
          <a:xfrm>
            <a:off x="1297500" y="2780600"/>
            <a:ext cx="7038900" cy="169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 and GUI are the same, except the GUI shows the control graph and provides extra navigational help.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Frontend communicates with the backend via a socket.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Backend has connections and passes data between the VRPN (camera system), the quadcopter, and the GUI/CLI.</a:t>
            </a:r>
            <a:endParaRPr/>
          </a:p>
        </p:txBody>
      </p:sp>
      <p:pic>
        <p:nvPicPr>
          <p:cNvPr id="147" name="Google Shape;14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500" y="873450"/>
            <a:ext cx="7038900" cy="169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Connection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320750" y="1307850"/>
            <a:ext cx="4342800" cy="293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Initialization File and CF Adapter were only proposed changes so they are not completely usable yet.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Camera system feeds to VRPN (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https://github.com/vrpn/vrpn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Packets between ground station and old quadcopter are custom packets sent over WiFi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Obvious interest is the Crazyflie adapter. If that can be completed, the old ground station can be used and expanded upon.</a:t>
            </a:r>
            <a:endParaRPr/>
          </a:p>
        </p:txBody>
      </p:sp>
      <p:pic>
        <p:nvPicPr>
          <p:cNvPr id="154" name="Google Shape;15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9222" y="1307850"/>
            <a:ext cx="4096300" cy="293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Groundstation commands and their flow through </a:t>
            </a:r>
            <a:r>
              <a:rPr lang="en"/>
              <a:t>the</a:t>
            </a:r>
            <a:r>
              <a:rPr lang="en"/>
              <a:t> Groundstation</a:t>
            </a:r>
            <a:endParaRPr/>
          </a:p>
        </p:txBody>
      </p:sp>
      <p:sp>
        <p:nvSpPr>
          <p:cNvPr id="160" name="Google Shape;160;p17"/>
          <p:cNvSpPr txBox="1"/>
          <p:nvPr>
            <p:ph idx="1" type="body"/>
          </p:nvPr>
        </p:nvSpPr>
        <p:spPr>
          <a:xfrm>
            <a:off x="133725" y="1525975"/>
            <a:ext cx="7038900" cy="293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Commands: ./getsource, ./setsource, ./getparam, ./setparam, ./getoutput, ./getnode, ./addnode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GUI command flow to the right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1" name="Google Shape;16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0000" y="974612"/>
            <a:ext cx="2254000" cy="409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 Model</a:t>
            </a:r>
            <a:endParaRPr/>
          </a:p>
        </p:txBody>
      </p:sp>
      <p:sp>
        <p:nvSpPr>
          <p:cNvPr id="167" name="Google Shape;167;p18"/>
          <p:cNvSpPr txBox="1"/>
          <p:nvPr>
            <p:ph idx="1" type="body"/>
          </p:nvPr>
        </p:nvSpPr>
        <p:spPr>
          <a:xfrm>
            <a:off x="521625" y="1380500"/>
            <a:ext cx="1163700" cy="19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Three primary components: Control System, Actuation, Sensors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Input are setpoints which </a:t>
            </a:r>
            <a:r>
              <a:rPr lang="en"/>
              <a:t>contain 4 values: x,y,z, and yaw</a:t>
            </a:r>
            <a:endParaRPr/>
          </a:p>
        </p:txBody>
      </p:sp>
      <p:pic>
        <p:nvPicPr>
          <p:cNvPr id="168" name="Google Shape;16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2650" y="934763"/>
            <a:ext cx="7038901" cy="32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7325" y="3603950"/>
            <a:ext cx="3307400" cy="137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type="title"/>
          </p:nvPr>
        </p:nvSpPr>
        <p:spPr>
          <a:xfrm>
            <a:off x="122475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 System</a:t>
            </a:r>
            <a:endParaRPr/>
          </a:p>
        </p:txBody>
      </p:sp>
      <p:pic>
        <p:nvPicPr>
          <p:cNvPr id="175" name="Google Shape;17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213" y="837500"/>
            <a:ext cx="8539974" cy="430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4638" y="3904375"/>
            <a:ext cx="3819525" cy="104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Different Controllers</a:t>
            </a:r>
            <a:endParaRPr/>
          </a:p>
        </p:txBody>
      </p:sp>
      <p:sp>
        <p:nvSpPr>
          <p:cNvPr id="182" name="Google Shape;182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PID: contains the PIDs for each part of the setpoint, and outputs control values to the signal mixer. These inputs are thrust, aileron, throttle, and rudder. The controller has a set of four nested PIDs, each one dedicated to one of the output variables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LQR: State-feedback controller, which generates output based on state estimation directly from sensors. More information behind the design of the controller can be found here: https://git.ece.iastate.edu/danc/MicroCART/-/blob/master/controls/documentation/LQR_Design.md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 of Control System</a:t>
            </a:r>
            <a:endParaRPr/>
          </a:p>
        </p:txBody>
      </p:sp>
      <p:sp>
        <p:nvSpPr>
          <p:cNvPr id="188" name="Google Shape;188;p21"/>
          <p:cNvSpPr txBox="1"/>
          <p:nvPr>
            <p:ph idx="1" type="body"/>
          </p:nvPr>
        </p:nvSpPr>
        <p:spPr>
          <a:xfrm>
            <a:off x="1297500" y="1567550"/>
            <a:ext cx="7038900" cy="215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controller output is then mixed with the equilibrium input, which for the quadcopters is hovering.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output of that is then passed to the signal mixer.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Signal Mixer is a 4x4 matrix that is multiplied with the vector (uT uA uE uR) to produce a ector of PWM commands for the motor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